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64" r:id="rId5"/>
    <p:sldId id="261" r:id="rId6"/>
    <p:sldId id="262" r:id="rId7"/>
    <p:sldId id="266" r:id="rId8"/>
    <p:sldId id="265" r:id="rId9"/>
    <p:sldId id="259" r:id="rId10"/>
    <p:sldId id="257" r:id="rId1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35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do subtítulo do Modelo Global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A45D-636E-42E4-A01F-95F84F242777}" type="datetimeFigureOut">
              <a:rPr lang="pt-PT" smtClean="0"/>
              <a:t>13/04/2020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8CBE-E3E5-4116-8A39-D97F82735D2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430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A45D-636E-42E4-A01F-95F84F242777}" type="datetimeFigureOut">
              <a:rPr lang="pt-PT" smtClean="0"/>
              <a:t>13/04/2020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8CBE-E3E5-4116-8A39-D97F82735D2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66620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A45D-636E-42E4-A01F-95F84F242777}" type="datetimeFigureOut">
              <a:rPr lang="pt-PT" smtClean="0"/>
              <a:t>13/04/2020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8CBE-E3E5-4116-8A39-D97F82735D2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892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A45D-636E-42E4-A01F-95F84F242777}" type="datetimeFigureOut">
              <a:rPr lang="pt-PT" smtClean="0"/>
              <a:t>13/04/2020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8CBE-E3E5-4116-8A39-D97F82735D2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330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A45D-636E-42E4-A01F-95F84F242777}" type="datetimeFigureOut">
              <a:rPr lang="pt-PT" smtClean="0"/>
              <a:t>13/04/2020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8CBE-E3E5-4116-8A39-D97F82735D2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23180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A45D-636E-42E4-A01F-95F84F242777}" type="datetimeFigureOut">
              <a:rPr lang="pt-PT" smtClean="0"/>
              <a:t>13/04/2020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8CBE-E3E5-4116-8A39-D97F82735D2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225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A45D-636E-42E4-A01F-95F84F242777}" type="datetimeFigureOut">
              <a:rPr lang="pt-PT" smtClean="0"/>
              <a:t>13/04/2020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8CBE-E3E5-4116-8A39-D97F82735D2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9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A45D-636E-42E4-A01F-95F84F242777}" type="datetimeFigureOut">
              <a:rPr lang="pt-PT" smtClean="0"/>
              <a:t>13/04/2020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8CBE-E3E5-4116-8A39-D97F82735D2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4829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A45D-636E-42E4-A01F-95F84F242777}" type="datetimeFigureOut">
              <a:rPr lang="pt-PT" smtClean="0"/>
              <a:t>13/04/2020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8CBE-E3E5-4116-8A39-D97F82735D2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090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A45D-636E-42E4-A01F-95F84F242777}" type="datetimeFigureOut">
              <a:rPr lang="pt-PT" smtClean="0"/>
              <a:t>13/04/2020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8CBE-E3E5-4116-8A39-D97F82735D2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669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A45D-636E-42E4-A01F-95F84F242777}" type="datetimeFigureOut">
              <a:rPr lang="pt-PT" smtClean="0"/>
              <a:t>13/04/2020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C8CBE-E3E5-4116-8A39-D97F82735D2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3044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BA45D-636E-42E4-A01F-95F84F242777}" type="datetimeFigureOut">
              <a:rPr lang="pt-PT" smtClean="0"/>
              <a:t>13/04/2020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C8CBE-E3E5-4116-8A39-D97F82735D2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75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microsoft.com/office/2007/relationships/hdphoto" Target="../media/hdphoto3.wdp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7.wdp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3537" r="68502" b="70489"/>
          <a:stretch/>
        </p:blipFill>
        <p:spPr>
          <a:xfrm>
            <a:off x="1743075" y="990599"/>
            <a:ext cx="1787525" cy="17811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8" t="3536" r="36202" b="70397"/>
          <a:stretch/>
        </p:blipFill>
        <p:spPr>
          <a:xfrm>
            <a:off x="3778250" y="984251"/>
            <a:ext cx="1787525" cy="17875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8" t="3444" r="4002" b="70489"/>
          <a:stretch/>
        </p:blipFill>
        <p:spPr>
          <a:xfrm>
            <a:off x="5813425" y="984250"/>
            <a:ext cx="1787525" cy="178752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33308" r="67802" b="40626"/>
          <a:stretch/>
        </p:blipFill>
        <p:spPr>
          <a:xfrm>
            <a:off x="1743075" y="2844799"/>
            <a:ext cx="1787525" cy="178752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8" t="33355" r="35602" b="40579"/>
          <a:stretch/>
        </p:blipFill>
        <p:spPr>
          <a:xfrm>
            <a:off x="3778250" y="2874961"/>
            <a:ext cx="1787525" cy="178752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48" t="33401" r="3402" b="40533"/>
          <a:stretch/>
        </p:blipFill>
        <p:spPr>
          <a:xfrm>
            <a:off x="5813424" y="2844799"/>
            <a:ext cx="1787525" cy="178752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t="63124" r="67702" b="10810"/>
          <a:stretch/>
        </p:blipFill>
        <p:spPr>
          <a:xfrm>
            <a:off x="1743075" y="4765674"/>
            <a:ext cx="1787525" cy="178752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8" t="63216" r="35352" b="10718"/>
          <a:stretch/>
        </p:blipFill>
        <p:spPr>
          <a:xfrm>
            <a:off x="3778250" y="4765674"/>
            <a:ext cx="1787525" cy="178752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98" t="63077" r="3152" b="10857"/>
          <a:stretch/>
        </p:blipFill>
        <p:spPr>
          <a:xfrm>
            <a:off x="5813424" y="4765674"/>
            <a:ext cx="1787525" cy="17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9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3537" r="68502" b="70489"/>
          <a:stretch/>
        </p:blipFill>
        <p:spPr>
          <a:xfrm>
            <a:off x="4092953" y="216994"/>
            <a:ext cx="3590927" cy="357817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1" b="93015" l="9847" r="89983">
                        <a14:foregroundMark x1="38200" y1="66951" x2="38200" y2="66951"/>
                        <a14:foregroundMark x1="41766" y1="63203" x2="41766" y2="63203"/>
                        <a14:foregroundMark x1="56706" y1="61670" x2="56706" y2="61670"/>
                        <a14:foregroundMark x1="52462" y1="62521" x2="52462" y2="62521"/>
                        <a14:foregroundMark x1="55857" y1="63373" x2="55857" y2="63373"/>
                        <a14:foregroundMark x1="38710" y1="68484" x2="61121" y2="79216"/>
                        <a14:foregroundMark x1="38710" y1="93015" x2="38710" y2="93015"/>
                        <a14:foregroundMark x1="46350" y1="68825" x2="46350" y2="68825"/>
                        <a14:foregroundMark x1="54160" y1="65588" x2="49576" y2="82112"/>
                        <a14:foregroundMark x1="44482" y1="66610" x2="56367" y2="70017"/>
                        <a14:foregroundMark x1="81834" y1="27598" x2="81834" y2="27598"/>
                        <a14:backgroundMark x1="19015" y1="31346" x2="38540" y2="31687"/>
                        <a14:backgroundMark x1="22411" y1="33220" x2="21392" y2="37649"/>
                        <a14:backgroundMark x1="77419" y1="37649" x2="82003" y2="30494"/>
                        <a14:backgroundMark x1="84041" y1="28279" x2="84041" y2="28279"/>
                        <a14:backgroundMark x1="84211" y1="29302" x2="82003" y2="36286"/>
                        <a14:backgroundMark x1="80136" y1="31005" x2="86078" y2="27257"/>
                        <a14:backgroundMark x1="80136" y1="29983" x2="85569" y2="269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706" y="-128807"/>
            <a:ext cx="3590855" cy="357866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2054" y1="39693" x2="48557" y2="11755"/>
                        <a14:foregroundMark x1="50424" y1="95060" x2="81834" y2="74787"/>
                        <a14:foregroundMark x1="20204" y1="35945" x2="24278" y2="40886"/>
                        <a14:foregroundMark x1="22411" y1="36627" x2="27674" y2="40545"/>
                        <a14:foregroundMark x1="35993" y1="32198" x2="44822" y2="27768"/>
                        <a14:foregroundMark x1="42954" y1="32538" x2="53990" y2="38501"/>
                        <a14:foregroundMark x1="51104" y1="35434" x2="39728" y2="41738"/>
                        <a14:foregroundMark x1="42105" y1="39864" x2="38200" y2="36116"/>
                        <a14:foregroundMark x1="35314" y1="36627" x2="34295" y2="36116"/>
                        <a14:foregroundMark x1="33786" y1="36968" x2="32767" y2="36797"/>
                        <a14:foregroundMark x1="83362" y1="30664" x2="83362" y2="30664"/>
                        <a14:backgroundMark x1="54499" y1="48041" x2="61460" y2="43441"/>
                        <a14:backgroundMark x1="48727" y1="55196" x2="48727" y2="55196"/>
                        <a14:backgroundMark x1="48727" y1="55026" x2="50255" y2="52470"/>
                        <a14:backgroundMark x1="48048" y1="58433" x2="48048" y2="59966"/>
                        <a14:backgroundMark x1="43463" y1="77172" x2="43463" y2="77172"/>
                        <a14:backgroundMark x1="43294" y1="77513" x2="43294" y2="77513"/>
                        <a14:backgroundMark x1="41766" y1="77172" x2="43973" y2="79046"/>
                        <a14:backgroundMark x1="40068" y1="86882" x2="40068" y2="86882"/>
                        <a14:backgroundMark x1="37861" y1="95911" x2="40577" y2="86542"/>
                        <a14:backgroundMark x1="42954" y1="76320" x2="47368" y2="59796"/>
                        <a14:backgroundMark x1="29032" y1="37819" x2="29032" y2="37819"/>
                        <a14:backgroundMark x1="79117" y1="29472" x2="79117" y2="294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2672" y="216994"/>
            <a:ext cx="3590855" cy="3578662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2054" y1="39693" x2="48557" y2="11755"/>
                        <a14:foregroundMark x1="50424" y1="95060" x2="81834" y2="74787"/>
                        <a14:foregroundMark x1="20204" y1="35945" x2="24278" y2="40886"/>
                        <a14:foregroundMark x1="22411" y1="36627" x2="27674" y2="40545"/>
                        <a14:foregroundMark x1="35993" y1="32198" x2="44822" y2="27768"/>
                        <a14:foregroundMark x1="42954" y1="32538" x2="53990" y2="38501"/>
                        <a14:foregroundMark x1="51104" y1="35434" x2="39728" y2="41738"/>
                        <a14:foregroundMark x1="42105" y1="39864" x2="38200" y2="36116"/>
                        <a14:foregroundMark x1="35314" y1="36627" x2="34295" y2="36116"/>
                        <a14:foregroundMark x1="33786" y1="36968" x2="32767" y2="36797"/>
                        <a14:foregroundMark x1="83362" y1="30664" x2="83362" y2="30664"/>
                        <a14:backgroundMark x1="54499" y1="48041" x2="61460" y2="43441"/>
                        <a14:backgroundMark x1="48727" y1="55196" x2="48727" y2="55196"/>
                        <a14:backgroundMark x1="48727" y1="55026" x2="50255" y2="52470"/>
                        <a14:backgroundMark x1="48048" y1="58433" x2="48048" y2="59966"/>
                        <a14:backgroundMark x1="43463" y1="77172" x2="43463" y2="77172"/>
                        <a14:backgroundMark x1="43294" y1="77513" x2="43294" y2="77513"/>
                        <a14:backgroundMark x1="41766" y1="77172" x2="43973" y2="79046"/>
                        <a14:backgroundMark x1="40068" y1="86882" x2="40068" y2="86882"/>
                        <a14:backgroundMark x1="37861" y1="95911" x2="40577" y2="86542"/>
                        <a14:backgroundMark x1="42954" y1="76320" x2="47368" y2="59796"/>
                        <a14:backgroundMark x1="29032" y1="37819" x2="29032" y2="37819"/>
                        <a14:backgroundMark x1="79117" y1="29472" x2="79117" y2="29472"/>
                        <a14:backgroundMark x1="42784" y1="62351" x2="42105" y2="63032"/>
                        <a14:backgroundMark x1="41087" y1="63714" x2="42784" y2="77853"/>
                        <a14:backgroundMark x1="40407" y1="77853" x2="57216" y2="81772"/>
                        <a14:backgroundMark x1="55688" y1="81090" x2="47029" y2="66440"/>
                        <a14:backgroundMark x1="63837" y1="73935" x2="63837" y2="73935"/>
                        <a14:backgroundMark x1="42105" y1="62010" x2="54499" y2="60136"/>
                        <a14:backgroundMark x1="48896" y1="60136" x2="52292" y2="59114"/>
                        <a14:backgroundMark x1="37521" y1="69336" x2="35654" y2="729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2672" y="4052394"/>
            <a:ext cx="3590855" cy="35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4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80" y="0"/>
            <a:ext cx="4359018" cy="4383404"/>
          </a:xfrm>
          <a:prstGeom prst="rect">
            <a:avLst/>
          </a:prstGeom>
          <a:scene3d>
            <a:camera prst="perspectiveContrastingLeftFacing">
              <a:rot lat="623785" lon="2636332" rev="21386789"/>
            </a:camera>
            <a:lightRig rig="threePt" dir="t"/>
          </a:scene3d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155" y="-3845244"/>
            <a:ext cx="4359018" cy="437730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1111" y="959802"/>
            <a:ext cx="4359018" cy="442608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3304" y="-3845244"/>
            <a:ext cx="4371211" cy="441388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35694" y="786155"/>
            <a:ext cx="4023709" cy="528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5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2546" r="100000">
                        <a14:foregroundMark x1="86480" y1="30629" x2="86480" y2="30629"/>
                        <a14:foregroundMark x1="82582" y1="33706" x2="88307" y2="27413"/>
                        <a14:backgroundMark x1="74300" y1="35804" x2="74300" y2="35804"/>
                        <a14:backgroundMark x1="75639" y1="34266" x2="76370" y2="31469"/>
                        <a14:backgroundMark x1="37393" y1="37343" x2="47747" y2="44895"/>
                        <a14:backgroundMark x1="81364" y1="29790" x2="81364" y2="29790"/>
                        <a14:backgroundMark x1="85384" y1="27552" x2="85384" y2="27552"/>
                      </a14:backgroundRemoval>
                    </a14:imgEffect>
                  </a14:imgLayer>
                </a14:imgProps>
              </a:ext>
            </a:extLst>
          </a:blip>
          <a:srcRect l="12824"/>
          <a:stretch/>
        </p:blipFill>
        <p:spPr>
          <a:xfrm>
            <a:off x="-8623301" y="83811"/>
            <a:ext cx="4363393" cy="4359018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4" b="96259" l="9898" r="897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619182" y="95357"/>
            <a:ext cx="4359275" cy="4374152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1119" y1="23497" x2="82937" y2="24615"/>
                        <a14:foregroundMark x1="75944" y1="13706" x2="58741" y2="5175"/>
                        <a14:foregroundMark x1="55524" y1="4615" x2="36503" y2="5035"/>
                        <a14:foregroundMark x1="31608" y1="11329" x2="20979" y2="14406"/>
                        <a14:foregroundMark x1="16783" y1="19860" x2="10210" y2="29650"/>
                        <a14:foregroundMark x1="8531" y1="31608" x2="30490" y2="4615"/>
                        <a14:foregroundMark x1="23497" y1="9790" x2="1538" y2="53427"/>
                        <a14:foregroundMark x1="4056" y1="57483" x2="16364" y2="74965"/>
                        <a14:foregroundMark x1="8252" y1="70909" x2="15105" y2="77902"/>
                        <a14:foregroundMark x1="18601" y1="85594" x2="25734" y2="91748"/>
                        <a14:foregroundMark x1="29650" y1="90490" x2="21818" y2="85455"/>
                        <a14:foregroundMark x1="49790" y1="96503" x2="57203" y2="95245"/>
                        <a14:foregroundMark x1="63776" y1="90210" x2="75944" y2="85455"/>
                        <a14:foregroundMark x1="79301" y1="80979" x2="99161" y2="66853"/>
                        <a14:foregroundMark x1="90210" y1="64615" x2="98881" y2="51329"/>
                        <a14:foregroundMark x1="91329" y1="50909" x2="96364" y2="55524"/>
                        <a14:foregroundMark x1="93706" y1="53706" x2="94825" y2="44056"/>
                        <a14:foregroundMark x1="93706" y1="40420" x2="87133" y2="24196"/>
                        <a14:foregroundMark x1="76503" y1="12028" x2="35804" y2="1678"/>
                        <a14:backgroundMark x1="33986" y1="41538" x2="48531" y2="46993"/>
                        <a14:backgroundMark x1="52587" y1="49371" x2="71608" y2="33986"/>
                        <a14:backgroundMark x1="71608" y1="43077" x2="80559" y2="55524"/>
                        <a14:backgroundMark x1="31049" y1="44476" x2="19161" y2="50629"/>
                        <a14:backgroundMark x1="40559" y1="72727" x2="62517" y2="70909"/>
                        <a14:backgroundMark x1="18601" y1="60000" x2="33986" y2="60979"/>
                        <a14:backgroundMark x1="82378" y1="26853" x2="82937" y2="25315"/>
                        <a14:backgroundMark x1="23077" y1="33846" x2="24196" y2="40559"/>
                        <a14:backgroundMark x1="44755" y1="62657" x2="52867" y2="59021"/>
                        <a14:backgroundMark x1="33147" y1="86434" x2="47133" y2="80000"/>
                        <a14:backgroundMark x1="37483" y1="84476" x2="52448" y2="851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924" y="590550"/>
            <a:ext cx="4359018" cy="435901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419725" y="495300"/>
            <a:ext cx="621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Sticks + </a:t>
            </a:r>
            <a:r>
              <a:rPr lang="pt-PT" dirty="0" err="1" smtClean="0"/>
              <a:t>chrono</a:t>
            </a:r>
            <a:r>
              <a:rPr lang="pt-PT" dirty="0" smtClean="0"/>
              <a:t> </a:t>
            </a:r>
          </a:p>
        </p:txBody>
      </p:sp>
      <p:sp>
        <p:nvSpPr>
          <p:cNvPr id="27" name="Retângulo 26"/>
          <p:cNvSpPr/>
          <p:nvPr/>
        </p:nvSpPr>
        <p:spPr>
          <a:xfrm rot="19471394">
            <a:off x="2595562" y="2274096"/>
            <a:ext cx="609600" cy="5238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tângulo 27"/>
          <p:cNvSpPr/>
          <p:nvPr/>
        </p:nvSpPr>
        <p:spPr>
          <a:xfrm rot="19471394">
            <a:off x="2597546" y="2262326"/>
            <a:ext cx="626804" cy="6561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Retângulo 28"/>
          <p:cNvSpPr/>
          <p:nvPr/>
        </p:nvSpPr>
        <p:spPr>
          <a:xfrm rot="10800000">
            <a:off x="1837927" y="2114690"/>
            <a:ext cx="626804" cy="6561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33308" r="67802" b="40626"/>
          <a:stretch/>
        </p:blipFill>
        <p:spPr>
          <a:xfrm>
            <a:off x="5935924" y="1460681"/>
            <a:ext cx="4293352" cy="4293354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4" b="96259" l="9898" r="89761">
                        <a14:foregroundMark x1="30717" y1="43197" x2="17065" y2="54422"/>
                        <a14:foregroundMark x1="43003" y1="71769" x2="57679" y2="77891"/>
                        <a14:foregroundMark x1="71672" y1="55442" x2="70648" y2="394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0985" y="1396509"/>
            <a:ext cx="4359275" cy="437415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4" b="96259" l="9898" r="897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924" y="598863"/>
            <a:ext cx="4359275" cy="437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3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t="63124" r="67702" b="10810"/>
          <a:stretch/>
        </p:blipFill>
        <p:spPr>
          <a:xfrm>
            <a:off x="5435042" y="943938"/>
            <a:ext cx="4359275" cy="435927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2" t="40544" r="89040" b="57373"/>
          <a:stretch/>
        </p:blipFill>
        <p:spPr>
          <a:xfrm>
            <a:off x="4791764" y="2009774"/>
            <a:ext cx="333955" cy="27432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6448425" y="1593850"/>
            <a:ext cx="651510" cy="415924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Oval 14"/>
          <p:cNvSpPr/>
          <p:nvPr/>
        </p:nvSpPr>
        <p:spPr>
          <a:xfrm>
            <a:off x="6702425" y="1431925"/>
            <a:ext cx="397510" cy="415924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Oval 15"/>
          <p:cNvSpPr/>
          <p:nvPr/>
        </p:nvSpPr>
        <p:spPr>
          <a:xfrm rot="17278903">
            <a:off x="5918925" y="2139094"/>
            <a:ext cx="651510" cy="414895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t="40785" r="89509" b="57238"/>
          <a:stretch/>
        </p:blipFill>
        <p:spPr>
          <a:xfrm>
            <a:off x="6054725" y="2169794"/>
            <a:ext cx="269876" cy="260349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t="40785" r="89509" b="57238"/>
          <a:stretch/>
        </p:blipFill>
        <p:spPr>
          <a:xfrm rot="19668331">
            <a:off x="6653530" y="1538288"/>
            <a:ext cx="269876" cy="260349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 rot="7050107">
            <a:off x="8696413" y="3734531"/>
            <a:ext cx="651510" cy="414895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t="40785" r="89509" b="57238"/>
          <a:stretch/>
        </p:blipFill>
        <p:spPr>
          <a:xfrm rot="12395682">
            <a:off x="8948895" y="3831906"/>
            <a:ext cx="269876" cy="260349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 rot="8547499">
            <a:off x="8074907" y="4360800"/>
            <a:ext cx="651510" cy="414895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t="40785" r="89509" b="57238"/>
          <a:stretch/>
        </p:blipFill>
        <p:spPr>
          <a:xfrm rot="13893074">
            <a:off x="8336913" y="4465318"/>
            <a:ext cx="269876" cy="260349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 rot="12551838">
            <a:off x="6446948" y="4204739"/>
            <a:ext cx="287787" cy="365546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Oval 32"/>
          <p:cNvSpPr/>
          <p:nvPr/>
        </p:nvSpPr>
        <p:spPr>
          <a:xfrm rot="12551838">
            <a:off x="6499010" y="4244862"/>
            <a:ext cx="417366" cy="451689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Oval 33"/>
          <p:cNvSpPr/>
          <p:nvPr/>
        </p:nvSpPr>
        <p:spPr>
          <a:xfrm rot="12551838">
            <a:off x="6773662" y="4446231"/>
            <a:ext cx="393001" cy="377760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5" name="Imagem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t="40785" r="89509" b="57238"/>
          <a:stretch/>
        </p:blipFill>
        <p:spPr>
          <a:xfrm rot="13893074">
            <a:off x="6653529" y="4470080"/>
            <a:ext cx="269876" cy="260349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 rot="12551838">
            <a:off x="6142008" y="3938918"/>
            <a:ext cx="417366" cy="451689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Oval 36"/>
          <p:cNvSpPr/>
          <p:nvPr/>
        </p:nvSpPr>
        <p:spPr>
          <a:xfrm rot="12551838">
            <a:off x="6035998" y="3718481"/>
            <a:ext cx="417366" cy="451689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Oval 37"/>
          <p:cNvSpPr/>
          <p:nvPr/>
        </p:nvSpPr>
        <p:spPr>
          <a:xfrm rot="12551838">
            <a:off x="5873415" y="3441868"/>
            <a:ext cx="417366" cy="451689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9" name="Imagem 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t="40785" r="89509" b="57238"/>
          <a:stretch/>
        </p:blipFill>
        <p:spPr>
          <a:xfrm rot="13893074">
            <a:off x="6017933" y="3840969"/>
            <a:ext cx="269876" cy="260349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 rot="19418128">
            <a:off x="8865601" y="2213690"/>
            <a:ext cx="386691" cy="28235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3" name="Imagem 4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983" b="42564" l="8456" r="10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30" t="40785" r="89509" b="57238"/>
          <a:stretch/>
        </p:blipFill>
        <p:spPr>
          <a:xfrm rot="12395682">
            <a:off x="8947818" y="2137444"/>
            <a:ext cx="269876" cy="260349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 rot="7050107">
            <a:off x="8228987" y="1555407"/>
            <a:ext cx="419277" cy="414895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t="40785" r="89509" b="57238"/>
          <a:stretch/>
        </p:blipFill>
        <p:spPr>
          <a:xfrm rot="12395682">
            <a:off x="8319332" y="1531339"/>
            <a:ext cx="269876" cy="26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9454" y1="17406" x2="17747" y2="41297"/>
                        <a14:foregroundMark x1="23891" y1="18771" x2="60410" y2="9556"/>
                        <a14:foregroundMark x1="11945" y1="23208" x2="31741" y2="7509"/>
                        <a14:foregroundMark x1="31741" y1="7509" x2="59727" y2="5461"/>
                        <a14:foregroundMark x1="63481" y1="9215" x2="84983" y2="19113"/>
                        <a14:foregroundMark x1="88396" y1="30717" x2="91809" y2="54949"/>
                        <a14:foregroundMark x1="90444" y1="60068" x2="78498" y2="87031"/>
                        <a14:foregroundMark x1="71331" y1="91126" x2="55631" y2="94198"/>
                        <a14:foregroundMark x1="29010" y1="87031" x2="5802" y2="55290"/>
                        <a14:foregroundMark x1="1706" y1="41638" x2="4096" y2="53925"/>
                        <a14:foregroundMark x1="3072" y1="58362" x2="5802" y2="71331"/>
                        <a14:foregroundMark x1="10922" y1="76792" x2="19795" y2="84300"/>
                        <a14:foregroundMark x1="13311" y1="75427" x2="10922" y2="68601"/>
                        <a14:foregroundMark x1="6826" y1="34812" x2="11604" y2="23549"/>
                        <a14:foregroundMark x1="88396" y1="25597" x2="96587" y2="39249"/>
                        <a14:foregroundMark x1="93174" y1="50171" x2="91809" y2="62799"/>
                        <a14:foregroundMark x1="89420" y1="75085" x2="76792" y2="85324"/>
                        <a14:foregroundMark x1="91468" y1="75427" x2="97952" y2="63140"/>
                        <a14:foregroundMark x1="34471" y1="72696" x2="36519" y2="84983"/>
                        <a14:foregroundMark x1="61775" y1="82253" x2="65870" y2="68601"/>
                        <a14:foregroundMark x1="46075" y1="98294" x2="58703" y2="95904"/>
                        <a14:backgroundMark x1="27986" y1="37201" x2="50171" y2="50171"/>
                        <a14:backgroundMark x1="50171" y1="50171" x2="81570" y2="28328"/>
                        <a14:backgroundMark x1="53242" y1="58362" x2="62799" y2="74744"/>
                        <a14:backgroundMark x1="39932" y1="74744" x2="42662" y2="62116"/>
                        <a14:backgroundMark x1="51877" y1="40273" x2="46075" y2="67577"/>
                        <a14:backgroundMark x1="39590" y1="88737" x2="39590" y2="88737"/>
                        <a14:backgroundMark x1="38567" y1="92833" x2="41638" y2="79522"/>
                        <a14:backgroundMark x1="37543" y1="95904" x2="37543" y2="959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450" y="563062"/>
            <a:ext cx="4359275" cy="435927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749925" y="125968"/>
            <a:ext cx="621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roman</a:t>
            </a:r>
            <a:r>
              <a:rPr lang="pt-PT" dirty="0" smtClean="0"/>
              <a:t> + </a:t>
            </a:r>
            <a:r>
              <a:rPr lang="pt-PT" dirty="0" err="1" smtClean="0"/>
              <a:t>chrono</a:t>
            </a:r>
            <a:r>
              <a:rPr lang="pt-PT" dirty="0" smtClean="0"/>
              <a:t> 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9454" y1="17406" x2="17747" y2="41297"/>
                        <a14:foregroundMark x1="23891" y1="18771" x2="60410" y2="9556"/>
                        <a14:foregroundMark x1="11945" y1="23208" x2="31741" y2="7509"/>
                        <a14:foregroundMark x1="31741" y1="7509" x2="59727" y2="5461"/>
                        <a14:foregroundMark x1="63481" y1="9215" x2="84983" y2="19113"/>
                        <a14:foregroundMark x1="88396" y1="30717" x2="91809" y2="54949"/>
                        <a14:foregroundMark x1="90444" y1="60068" x2="78498" y2="87031"/>
                        <a14:foregroundMark x1="71331" y1="91126" x2="55631" y2="94198"/>
                        <a14:foregroundMark x1="29010" y1="87031" x2="5802" y2="55290"/>
                        <a14:foregroundMark x1="1706" y1="41638" x2="4096" y2="53925"/>
                        <a14:foregroundMark x1="3072" y1="58362" x2="5802" y2="71331"/>
                        <a14:foregroundMark x1="10922" y1="76792" x2="19795" y2="84300"/>
                        <a14:foregroundMark x1="13311" y1="75427" x2="10922" y2="68601"/>
                        <a14:foregroundMark x1="6826" y1="34812" x2="11604" y2="23549"/>
                        <a14:foregroundMark x1="88396" y1="25597" x2="96587" y2="39249"/>
                        <a14:foregroundMark x1="93174" y1="50171" x2="91809" y2="62799"/>
                        <a14:foregroundMark x1="89420" y1="75085" x2="76792" y2="85324"/>
                        <a14:foregroundMark x1="91468" y1="75427" x2="97952" y2="63140"/>
                        <a14:foregroundMark x1="34471" y1="72696" x2="36519" y2="84983"/>
                        <a14:foregroundMark x1="61775" y1="82253" x2="65870" y2="68601"/>
                        <a14:foregroundMark x1="46075" y1="98294" x2="58703" y2="95904"/>
                        <a14:backgroundMark x1="27986" y1="37201" x2="50171" y2="50171"/>
                        <a14:backgroundMark x1="50171" y1="50171" x2="81570" y2="28328"/>
                        <a14:backgroundMark x1="53242" y1="58362" x2="62799" y2="74744"/>
                        <a14:backgroundMark x1="39932" y1="74744" x2="42662" y2="62116"/>
                        <a14:backgroundMark x1="51877" y1="40273" x2="46075" y2="67577"/>
                        <a14:backgroundMark x1="39590" y1="88737" x2="39590" y2="88737"/>
                        <a14:backgroundMark x1="38567" y1="92833" x2="41638" y2="79522"/>
                        <a14:backgroundMark x1="37543" y1="95904" x2="37543" y2="95904"/>
                      </a14:backgroundRemoval>
                    </a14:imgEffect>
                  </a14:imgLayer>
                </a14:imgProps>
              </a:ext>
            </a:extLst>
          </a:blip>
          <a:srcRect l="81719" t="43190" r="8813" b="47342"/>
          <a:stretch/>
        </p:blipFill>
        <p:spPr>
          <a:xfrm rot="19763142">
            <a:off x="3618060" y="1735682"/>
            <a:ext cx="424281" cy="42428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4" b="96259" l="9898" r="897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450" y="495300"/>
            <a:ext cx="4359275" cy="437415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2054" y1="39693" x2="48557" y2="11755"/>
                        <a14:foregroundMark x1="50424" y1="95060" x2="81834" y2="74787"/>
                        <a14:foregroundMark x1="20204" y1="35945" x2="24278" y2="40886"/>
                        <a14:foregroundMark x1="22411" y1="36627" x2="27674" y2="40545"/>
                        <a14:foregroundMark x1="35993" y1="32198" x2="44822" y2="27768"/>
                        <a14:foregroundMark x1="42954" y1="32538" x2="53990" y2="38501"/>
                        <a14:foregroundMark x1="51104" y1="35434" x2="39728" y2="41738"/>
                        <a14:foregroundMark x1="42105" y1="39864" x2="38200" y2="36116"/>
                        <a14:foregroundMark x1="35314" y1="36627" x2="34295" y2="36116"/>
                        <a14:foregroundMark x1="33786" y1="36968" x2="32767" y2="36797"/>
                        <a14:foregroundMark x1="83362" y1="30664" x2="83362" y2="30664"/>
                        <a14:backgroundMark x1="54499" y1="48041" x2="61460" y2="43441"/>
                        <a14:backgroundMark x1="48727" y1="55196" x2="48727" y2="55196"/>
                        <a14:backgroundMark x1="48727" y1="55026" x2="50255" y2="52470"/>
                        <a14:backgroundMark x1="48048" y1="58433" x2="48048" y2="59966"/>
                        <a14:backgroundMark x1="43463" y1="77172" x2="43463" y2="77172"/>
                        <a14:backgroundMark x1="43294" y1="77513" x2="43294" y2="77513"/>
                        <a14:backgroundMark x1="41766" y1="77172" x2="43973" y2="79046"/>
                        <a14:backgroundMark x1="40068" y1="86882" x2="40068" y2="86882"/>
                        <a14:backgroundMark x1="37861" y1="95911" x2="40577" y2="86542"/>
                        <a14:backgroundMark x1="42954" y1="76320" x2="47368" y2="59796"/>
                        <a14:backgroundMark x1="29032" y1="37819" x2="29032" y2="37819"/>
                        <a14:backgroundMark x1="79117" y1="29472" x2="79117" y2="29472"/>
                        <a14:backgroundMark x1="42784" y1="62351" x2="42105" y2="63032"/>
                        <a14:backgroundMark x1="41087" y1="63714" x2="42784" y2="77853"/>
                        <a14:backgroundMark x1="40407" y1="77853" x2="57216" y2="81772"/>
                        <a14:backgroundMark x1="55688" y1="81090" x2="47029" y2="66440"/>
                        <a14:backgroundMark x1="63837" y1="73935" x2="63837" y2="73935"/>
                        <a14:backgroundMark x1="42105" y1="62010" x2="54499" y2="60136"/>
                        <a14:backgroundMark x1="48896" y1="60136" x2="52292" y2="59114"/>
                        <a14:backgroundMark x1="37521" y1="69336" x2="35654" y2="729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4500" y="1260473"/>
            <a:ext cx="4374126" cy="435927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4" b="96259" l="9898" r="897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9351" y="1298573"/>
            <a:ext cx="4359275" cy="437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7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5419725" y="-857250"/>
            <a:ext cx="621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Sticks 	 </a:t>
            </a:r>
            <a:r>
              <a:rPr lang="pt-PT" dirty="0" err="1" smtClean="0"/>
              <a:t>roman</a:t>
            </a:r>
            <a:r>
              <a:rPr lang="pt-PT" dirty="0" smtClean="0"/>
              <a:t> 		</a:t>
            </a:r>
            <a:r>
              <a:rPr lang="pt-PT" dirty="0" err="1" smtClean="0"/>
              <a:t>arabic+sticks</a:t>
            </a:r>
            <a:endParaRPr lang="pt-PT" dirty="0" smtClean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1119" y1="23497" x2="82937" y2="24615"/>
                        <a14:foregroundMark x1="75944" y1="13706" x2="58741" y2="5175"/>
                        <a14:foregroundMark x1="55524" y1="4615" x2="36503" y2="5035"/>
                        <a14:foregroundMark x1="31608" y1="11329" x2="20979" y2="14406"/>
                        <a14:foregroundMark x1="16783" y1="19860" x2="10210" y2="29650"/>
                        <a14:foregroundMark x1="8531" y1="31608" x2="30490" y2="4615"/>
                        <a14:foregroundMark x1="23497" y1="9790" x2="1538" y2="53427"/>
                        <a14:foregroundMark x1="4056" y1="57483" x2="16364" y2="74965"/>
                        <a14:foregroundMark x1="8252" y1="70909" x2="15105" y2="77902"/>
                        <a14:foregroundMark x1="18601" y1="85594" x2="25734" y2="91748"/>
                        <a14:foregroundMark x1="29650" y1="90490" x2="21818" y2="85455"/>
                        <a14:foregroundMark x1="49790" y1="96503" x2="57203" y2="95245"/>
                        <a14:foregroundMark x1="63776" y1="90210" x2="75944" y2="85455"/>
                        <a14:foregroundMark x1="79301" y1="80979" x2="99161" y2="66853"/>
                        <a14:foregroundMark x1="90210" y1="64615" x2="98881" y2="51329"/>
                        <a14:foregroundMark x1="91329" y1="50909" x2="96364" y2="55524"/>
                        <a14:foregroundMark x1="93706" y1="53706" x2="94825" y2="44056"/>
                        <a14:foregroundMark x1="93706" y1="40420" x2="87133" y2="24196"/>
                        <a14:foregroundMark x1="76503" y1="12028" x2="35804" y2="1678"/>
                        <a14:backgroundMark x1="33986" y1="41538" x2="48531" y2="46993"/>
                        <a14:backgroundMark x1="52587" y1="49371" x2="71608" y2="33986"/>
                        <a14:backgroundMark x1="71608" y1="43077" x2="80559" y2="55524"/>
                        <a14:backgroundMark x1="31049" y1="44476" x2="19161" y2="50629"/>
                        <a14:backgroundMark x1="40559" y1="72727" x2="62517" y2="70909"/>
                        <a14:backgroundMark x1="18601" y1="60000" x2="33986" y2="60979"/>
                        <a14:backgroundMark x1="82378" y1="26853" x2="82937" y2="25315"/>
                        <a14:backgroundMark x1="23077" y1="33846" x2="24196" y2="40559"/>
                        <a14:backgroundMark x1="44755" y1="62657" x2="52867" y2="59021"/>
                        <a14:backgroundMark x1="33147" y1="86434" x2="47133" y2="80000"/>
                        <a14:backgroundMark x1="37483" y1="84476" x2="52448" y2="851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5174" y="49340"/>
            <a:ext cx="4359018" cy="4359018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6573" y1="38042" x2="26573" y2="38042"/>
                        <a14:foregroundMark x1="30070" y1="40280" x2="47972" y2="49231"/>
                        <a14:foregroundMark x1="47972" y1="49231" x2="81399" y2="27133"/>
                        <a14:foregroundMark x1="64476" y1="40280" x2="63916" y2="42238"/>
                        <a14:foregroundMark x1="54825" y1="47133" x2="82517" y2="28112"/>
                        <a14:foregroundMark x1="26573" y1="35944" x2="44056" y2="44895"/>
                        <a14:foregroundMark x1="32028" y1="41399" x2="26434" y2="36084"/>
                        <a14:foregroundMark x1="76783" y1="33007" x2="82797" y2="28671"/>
                        <a14:backgroundMark x1="22238" y1="26853" x2="19161" y2="39301"/>
                        <a14:backgroundMark x1="77343" y1="40559" x2="84196" y2="29510"/>
                        <a14:backgroundMark x1="74406" y1="57203" x2="82797" y2="68951"/>
                        <a14:backgroundMark x1="66434" y1="77622" x2="61678" y2="80559"/>
                        <a14:backgroundMark x1="78042" y1="30350" x2="78042" y2="30350"/>
                        <a14:backgroundMark x1="78182" y1="30350" x2="79161" y2="29650"/>
                        <a14:backgroundMark x1="77622" y1="30629" x2="80420" y2="288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1800" y="18149"/>
            <a:ext cx="4359018" cy="4359018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6"/>
          <a:srcRect l="61144" t="45849" r="10012" b="44536"/>
          <a:stretch/>
        </p:blipFill>
        <p:spPr>
          <a:xfrm>
            <a:off x="4206182" y="2047875"/>
            <a:ext cx="1257300" cy="419099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617079" y="115004"/>
            <a:ext cx="4293354" cy="4293354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33308" r="67802" b="40626"/>
          <a:stretch/>
        </p:blipFill>
        <p:spPr>
          <a:xfrm>
            <a:off x="6401898" y="115004"/>
            <a:ext cx="4293352" cy="4293354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8" t="33355" r="35602" b="40579"/>
          <a:stretch/>
        </p:blipFill>
        <p:spPr>
          <a:xfrm>
            <a:off x="11146882" y="83811"/>
            <a:ext cx="4293354" cy="4293356"/>
          </a:xfrm>
          <a:prstGeom prst="rect">
            <a:avLst/>
          </a:prstGeom>
        </p:spPr>
      </p:pic>
      <p:sp>
        <p:nvSpPr>
          <p:cNvPr id="27" name="CaixaDeTexto 26"/>
          <p:cNvSpPr txBox="1"/>
          <p:nvPr/>
        </p:nvSpPr>
        <p:spPr>
          <a:xfrm>
            <a:off x="5419725" y="3752850"/>
            <a:ext cx="621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Sticks 	 </a:t>
            </a:r>
            <a:r>
              <a:rPr lang="pt-PT" dirty="0" err="1" smtClean="0"/>
              <a:t>roman</a:t>
            </a:r>
            <a:r>
              <a:rPr lang="pt-PT" dirty="0" smtClean="0"/>
              <a:t> 		</a:t>
            </a:r>
            <a:r>
              <a:rPr lang="pt-PT" dirty="0" err="1" smtClean="0"/>
              <a:t>arabic+sticks</a:t>
            </a:r>
            <a:endParaRPr lang="pt-PT" dirty="0" smtClean="0"/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1119" y1="23497" x2="82937" y2="24615"/>
                        <a14:foregroundMark x1="75944" y1="13706" x2="58741" y2="5175"/>
                        <a14:foregroundMark x1="55524" y1="4615" x2="36503" y2="5035"/>
                        <a14:foregroundMark x1="31608" y1="11329" x2="20979" y2="14406"/>
                        <a14:foregroundMark x1="16783" y1="19860" x2="10210" y2="29650"/>
                        <a14:foregroundMark x1="8531" y1="31608" x2="30490" y2="4615"/>
                        <a14:foregroundMark x1="23497" y1="9790" x2="1538" y2="53427"/>
                        <a14:foregroundMark x1="4056" y1="57483" x2="16364" y2="74965"/>
                        <a14:foregroundMark x1="8252" y1="70909" x2="15105" y2="77902"/>
                        <a14:foregroundMark x1="18601" y1="85594" x2="25734" y2="91748"/>
                        <a14:foregroundMark x1="29650" y1="90490" x2="21818" y2="85455"/>
                        <a14:foregroundMark x1="49790" y1="96503" x2="57203" y2="95245"/>
                        <a14:foregroundMark x1="63776" y1="90210" x2="75944" y2="85455"/>
                        <a14:foregroundMark x1="79301" y1="80979" x2="99161" y2="66853"/>
                        <a14:foregroundMark x1="90210" y1="64615" x2="98881" y2="51329"/>
                        <a14:foregroundMark x1="91329" y1="50909" x2="96364" y2="55524"/>
                        <a14:foregroundMark x1="93706" y1="53706" x2="94825" y2="44056"/>
                        <a14:foregroundMark x1="93706" y1="40420" x2="87133" y2="24196"/>
                        <a14:foregroundMark x1="76503" y1="12028" x2="35804" y2="1678"/>
                        <a14:backgroundMark x1="33986" y1="41538" x2="48531" y2="46993"/>
                        <a14:backgroundMark x1="52587" y1="49371" x2="71608" y2="33986"/>
                        <a14:backgroundMark x1="71608" y1="43077" x2="80559" y2="55524"/>
                        <a14:backgroundMark x1="31049" y1="44476" x2="19161" y2="50629"/>
                        <a14:backgroundMark x1="40559" y1="72727" x2="62517" y2="70909"/>
                        <a14:backgroundMark x1="18601" y1="60000" x2="33986" y2="60979"/>
                        <a14:backgroundMark x1="82378" y1="26853" x2="82937" y2="25315"/>
                        <a14:backgroundMark x1="23077" y1="33846" x2="24196" y2="40559"/>
                        <a14:backgroundMark x1="44755" y1="62657" x2="52867" y2="59021"/>
                        <a14:backgroundMark x1="33147" y1="86434" x2="47133" y2="80000"/>
                        <a14:backgroundMark x1="37483" y1="84476" x2="52448" y2="851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5174" y="6011990"/>
            <a:ext cx="4359018" cy="4359018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6573" y1="38042" x2="26573" y2="38042"/>
                        <a14:foregroundMark x1="30070" y1="40280" x2="47972" y2="49231"/>
                        <a14:foregroundMark x1="47972" y1="49231" x2="81399" y2="27133"/>
                        <a14:foregroundMark x1="64476" y1="40280" x2="63916" y2="42238"/>
                        <a14:foregroundMark x1="54825" y1="47133" x2="82517" y2="28112"/>
                        <a14:foregroundMark x1="26573" y1="35944" x2="44056" y2="44895"/>
                        <a14:foregroundMark x1="32028" y1="41399" x2="26434" y2="36084"/>
                        <a14:foregroundMark x1="76783" y1="33007" x2="82797" y2="28671"/>
                        <a14:backgroundMark x1="22238" y1="26853" x2="19161" y2="39301"/>
                        <a14:backgroundMark x1="77343" y1="40559" x2="84196" y2="29510"/>
                        <a14:backgroundMark x1="74406" y1="57203" x2="82797" y2="68951"/>
                        <a14:backgroundMark x1="66434" y1="77622" x2="61678" y2="80559"/>
                        <a14:backgroundMark x1="78042" y1="30350" x2="78042" y2="30350"/>
                        <a14:backgroundMark x1="78182" y1="30350" x2="79161" y2="29650"/>
                        <a14:backgroundMark x1="77622" y1="30629" x2="80420" y2="288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1800" y="5980799"/>
            <a:ext cx="4359018" cy="4359018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6"/>
          <a:srcRect l="61144" t="45849" r="10012" b="44536"/>
          <a:stretch/>
        </p:blipFill>
        <p:spPr>
          <a:xfrm>
            <a:off x="4215707" y="7997825"/>
            <a:ext cx="1257300" cy="419099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617079" y="6077654"/>
            <a:ext cx="4293354" cy="4293354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33308" r="67802" b="40626"/>
          <a:stretch/>
        </p:blipFill>
        <p:spPr>
          <a:xfrm>
            <a:off x="6412174" y="6013631"/>
            <a:ext cx="4293352" cy="4293354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8" t="33355" r="35602" b="40579"/>
          <a:stretch/>
        </p:blipFill>
        <p:spPr>
          <a:xfrm>
            <a:off x="11146882" y="6046461"/>
            <a:ext cx="4293354" cy="4293356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 rotWithShape="1">
          <a:blip r:embed="rId7"/>
          <a:srcRect l="80810" t="55780" r="8874" b="37675"/>
          <a:stretch/>
        </p:blipFill>
        <p:spPr>
          <a:xfrm>
            <a:off x="-147538" y="7981950"/>
            <a:ext cx="442914" cy="566738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 rotWithShape="1">
          <a:blip r:embed="rId6"/>
          <a:srcRect l="61253" t="46617" r="9903" b="46570"/>
          <a:stretch/>
        </p:blipFill>
        <p:spPr>
          <a:xfrm>
            <a:off x="-1000110" y="8043863"/>
            <a:ext cx="1257300" cy="319088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7"/>
          <a:srcRect l="80810" t="55780" r="8874" b="37675"/>
          <a:stretch/>
        </p:blipFill>
        <p:spPr>
          <a:xfrm>
            <a:off x="9753600" y="7817717"/>
            <a:ext cx="528036" cy="675657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 rotWithShape="1">
          <a:blip r:embed="rId6"/>
          <a:srcRect l="61253" t="46617" r="9903" b="46570"/>
          <a:stretch/>
        </p:blipFill>
        <p:spPr>
          <a:xfrm>
            <a:off x="8992500" y="7988549"/>
            <a:ext cx="1257300" cy="319088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 rotWithShape="1">
          <a:blip r:embed="rId7"/>
          <a:srcRect l="80810" t="55780" r="8874" b="37675"/>
          <a:stretch/>
        </p:blipFill>
        <p:spPr>
          <a:xfrm>
            <a:off x="14561820" y="7857791"/>
            <a:ext cx="528036" cy="675657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6"/>
          <a:srcRect l="61253" t="46617" r="9903" b="46570"/>
          <a:stretch/>
        </p:blipFill>
        <p:spPr>
          <a:xfrm>
            <a:off x="13800720" y="8028623"/>
            <a:ext cx="1257300" cy="319088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 rotWithShape="1">
          <a:blip r:embed="rId9"/>
          <a:srcRect l="12570"/>
          <a:stretch/>
        </p:blipFill>
        <p:spPr>
          <a:xfrm>
            <a:off x="-8636001" y="5980799"/>
            <a:ext cx="4376093" cy="4359018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 rotWithShape="1">
          <a:blip r:embed="rId7"/>
          <a:srcRect l="80810" t="55780" r="8874" b="37675"/>
          <a:stretch/>
        </p:blipFill>
        <p:spPr>
          <a:xfrm>
            <a:off x="-5095999" y="7892715"/>
            <a:ext cx="442914" cy="566738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 rotWithShape="1">
          <a:blip r:embed="rId6"/>
          <a:srcRect l="61253" t="46617" r="9903" b="46570"/>
          <a:stretch/>
        </p:blipFill>
        <p:spPr>
          <a:xfrm>
            <a:off x="-5954921" y="7960978"/>
            <a:ext cx="1257300" cy="319088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9"/>
          <a:srcRect l="12570"/>
          <a:stretch/>
        </p:blipFill>
        <p:spPr>
          <a:xfrm>
            <a:off x="-8636002" y="83811"/>
            <a:ext cx="4376093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0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/>
          <p:cNvSpPr txBox="1"/>
          <p:nvPr/>
        </p:nvSpPr>
        <p:spPr>
          <a:xfrm>
            <a:off x="5419725" y="3752850"/>
            <a:ext cx="6219825" cy="369332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pt-PT" dirty="0" smtClean="0"/>
              <a:t>Sticks 	 </a:t>
            </a:r>
            <a:r>
              <a:rPr lang="pt-PT" dirty="0" err="1" smtClean="0"/>
              <a:t>roman</a:t>
            </a:r>
            <a:r>
              <a:rPr lang="pt-PT" dirty="0" smtClean="0"/>
              <a:t> 		</a:t>
            </a:r>
            <a:r>
              <a:rPr lang="pt-PT" dirty="0" err="1" smtClean="0"/>
              <a:t>arabic+sticks</a:t>
            </a:r>
            <a:endParaRPr lang="pt-PT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78588" y="115004"/>
            <a:ext cx="4377307" cy="4359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7079" y="148535"/>
            <a:ext cx="4291956" cy="4291956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079" y="0"/>
            <a:ext cx="4371211" cy="438950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944" y="0"/>
            <a:ext cx="4291956" cy="4291956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3554" y="48772"/>
            <a:ext cx="4291956" cy="4291956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603968" y="5809040"/>
            <a:ext cx="4377307" cy="4359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792313" y="5851847"/>
            <a:ext cx="4291956" cy="4291956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5521" y="5631510"/>
            <a:ext cx="4371211" cy="438950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1825" y="5373002"/>
            <a:ext cx="4291956" cy="4298053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18874" y="5366652"/>
            <a:ext cx="4291956" cy="4291956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53631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1167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26" b="29352" l="67900" r="96000">
                        <a14:backgroundMark x1="78600" y1="10926" x2="79200" y2="8889"/>
                        <a14:backgroundMark x1="81200" y1="7778" x2="82300" y2="7778"/>
                        <a14:backgroundMark x1="82400" y1="7500" x2="83300" y2="7870"/>
                        <a14:backgroundMark x1="83300" y1="7870" x2="84800" y2="8796"/>
                        <a14:backgroundMark x1="85300" y1="9259" x2="85800" y2="11204"/>
                        <a14:backgroundMark x1="85800" y1="11019" x2="85400" y2="11667"/>
                        <a14:backgroundMark x1="85200" y1="12037" x2="84500" y2="13056"/>
                        <a14:backgroundMark x1="78700" y1="12407" x2="80500" y2="13796"/>
                        <a14:backgroundMark x1="80600" y1="14167" x2="81100" y2="14352"/>
                        <a14:backgroundMark x1="81700" y1="14352" x2="82100" y2="14352"/>
                        <a14:backgroundMark x1="83100" y1="14259" x2="83100" y2="14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848" t="3444" r="4002" b="70489"/>
          <a:stretch/>
        </p:blipFill>
        <p:spPr>
          <a:xfrm>
            <a:off x="317500" y="555624"/>
            <a:ext cx="4359275" cy="435927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419725" y="495300"/>
            <a:ext cx="621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 smtClean="0"/>
              <a:t>Arabic</a:t>
            </a:r>
            <a:r>
              <a:rPr lang="pt-PT" dirty="0" smtClean="0"/>
              <a:t> + </a:t>
            </a:r>
            <a:r>
              <a:rPr lang="pt-PT" dirty="0" err="1" smtClean="0"/>
              <a:t>chrono</a:t>
            </a:r>
            <a:r>
              <a:rPr lang="pt-PT" dirty="0" smtClean="0"/>
              <a:t>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582" y="864632"/>
            <a:ext cx="667709" cy="68794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5"/>
          <a:srcRect l="61144" t="45849" r="10012" b="44536"/>
          <a:stretch/>
        </p:blipFill>
        <p:spPr>
          <a:xfrm>
            <a:off x="6581775" y="3248025"/>
            <a:ext cx="1257300" cy="41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2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12</Words>
  <Application>Microsoft Office PowerPoint</Application>
  <PresentationFormat>Ecrã Panorâmico</PresentationFormat>
  <Paragraphs>6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Miguel Miranda</dc:creator>
  <cp:lastModifiedBy>Miguel Miranda</cp:lastModifiedBy>
  <cp:revision>13</cp:revision>
  <dcterms:created xsi:type="dcterms:W3CDTF">2020-04-13T16:34:07Z</dcterms:created>
  <dcterms:modified xsi:type="dcterms:W3CDTF">2020-04-13T18:52:11Z</dcterms:modified>
</cp:coreProperties>
</file>